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2e505f64f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2e505f64f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31ea9a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31ea9a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31ea9ab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31ea9ab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1ea9ab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1ea9ab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31ea9ab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31ea9ab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31ea9ab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31ea9ab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31ea9abd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31ea9abd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1ea9ab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31ea9ab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1ea9abd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31ea9abd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31ea9abd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31ea9abd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2e505f6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2e505f6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1ea9abd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1ea9abd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1ea9abd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1ea9abd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31ea9abd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31ea9ab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31ea9abd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31ea9abd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2e505f64f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2e505f64f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e505f64f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e505f64f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2e505f64f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2e505f64f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2e505f64f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2e505f64f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2e505f64f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2e505f64f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e505f64f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2e505f64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e505f64f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2e505f64f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2e505f64f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2e505f64f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5" y="1094100"/>
            <a:ext cx="3058500" cy="17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" name="Google Shape;56;p13"/>
          <p:cNvSpPr txBox="1"/>
          <p:nvPr/>
        </p:nvSpPr>
        <p:spPr>
          <a:xfrm>
            <a:off x="262650" y="3269700"/>
            <a:ext cx="3156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Temuujin Dorjbat</a:t>
            </a:r>
            <a:endParaRPr b="1" sz="2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Bana320</a:t>
            </a:r>
            <a:endParaRPr b="1" sz="2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W, 7:00-9:</a:t>
            </a:r>
            <a:r>
              <a:rPr b="1" lang="en" sz="2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 PM</a:t>
            </a:r>
            <a:endParaRPr b="1" sz="2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Gupta</a:t>
            </a:r>
            <a:endParaRPr b="1" sz="2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999" y="3170925"/>
            <a:ext cx="1405896" cy="179834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62650" y="216681"/>
            <a:ext cx="8717904" cy="404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NBA Player Stats Using Linear 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3335200" y="189325"/>
            <a:ext cx="2933485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1</a:t>
            </a: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800" y="1068850"/>
            <a:ext cx="5453201" cy="35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937675" y="4568875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Values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 rot="-5399487">
            <a:off x="1818750" y="2340900"/>
            <a:ext cx="20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Predicted  Values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335200" y="189325"/>
            <a:ext cx="2933485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1</a:t>
            </a:r>
          </a:p>
        </p:txBody>
      </p:sp>
      <p:sp>
        <p:nvSpPr>
          <p:cNvPr id="159" name="Google Shape;159;p23"/>
          <p:cNvSpPr txBox="1"/>
          <p:nvPr/>
        </p:nvSpPr>
        <p:spPr>
          <a:xfrm>
            <a:off x="2615800" y="2075000"/>
            <a:ext cx="6011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PTS=(−4.0072)+0.551335×MP+3.862138×FG%+1.860099×3P%−1.164234×2P%+0.887423×FT%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3076825" y="1231525"/>
            <a:ext cx="4837491" cy="365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Linear Regression Equation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200" y="1665350"/>
            <a:ext cx="6575651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3335200" y="189325"/>
            <a:ext cx="3051253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2</a:t>
            </a: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100" y="2100575"/>
            <a:ext cx="5653263" cy="7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500" y="3154750"/>
            <a:ext cx="6702800" cy="121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3335200" y="189325"/>
            <a:ext cx="3620326" cy="879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Insight #1</a:t>
            </a: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75" y="1320375"/>
            <a:ext cx="2486125" cy="37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325" y="1817865"/>
            <a:ext cx="3089325" cy="24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2762425" y="1432725"/>
            <a:ext cx="2378237" cy="295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Model 1 Coef</a:t>
            </a:r>
          </a:p>
        </p:txBody>
      </p:sp>
      <p:sp>
        <p:nvSpPr>
          <p:cNvPr id="183" name="Google Shape;183;p25"/>
          <p:cNvSpPr/>
          <p:nvPr/>
        </p:nvSpPr>
        <p:spPr>
          <a:xfrm>
            <a:off x="6048025" y="956350"/>
            <a:ext cx="2378237" cy="295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Model 2 Coef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3335200" y="189325"/>
            <a:ext cx="3051253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2</a:t>
            </a: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300" y="1334875"/>
            <a:ext cx="5164849" cy="35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>
            <a:off x="3335200" y="189325"/>
            <a:ext cx="3051253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2</a:t>
            </a: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200" y="1152475"/>
            <a:ext cx="6294777" cy="39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3335200" y="189325"/>
            <a:ext cx="3052900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3</a:t>
            </a: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150" y="1281825"/>
            <a:ext cx="623514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250" y="2193625"/>
            <a:ext cx="4286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400" y="3038875"/>
            <a:ext cx="6674225" cy="1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3335200" y="189325"/>
            <a:ext cx="3052900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3</a:t>
            </a: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425" y="1612900"/>
            <a:ext cx="3907975" cy="3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>
            <a:off x="3335200" y="189325"/>
            <a:ext cx="3052900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3</a:t>
            </a: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800" y="1152475"/>
            <a:ext cx="5122649" cy="37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/>
          <p:nvPr/>
        </p:nvSpPr>
        <p:spPr>
          <a:xfrm>
            <a:off x="3335200" y="189325"/>
            <a:ext cx="3052900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3</a:t>
            </a: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200" y="1137041"/>
            <a:ext cx="6005226" cy="383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/>
        </p:nvSpPr>
        <p:spPr>
          <a:xfrm>
            <a:off x="3521250" y="1152475"/>
            <a:ext cx="50052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examining NBA player statistics, it is vital to have a thorough understanding of the many factors that impact a player's Points Per Game (PPG). Although PPG is a basic indicator of a player's scoring capacity, the specific contributions of other performance indicators remain unclear. This research aims to investigate the relationships between PPG and a set of other relevant variables, including playtime, shooting efficiency, rebounding, and defensive statistics. 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6225" y="4238050"/>
            <a:ext cx="773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data: https://www.kaggle.com/datasets/vivovinco/20222023-nba-player-stats-regular</a:t>
            </a:r>
            <a:endParaRPr b="1" sz="1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335212" y="189325"/>
            <a:ext cx="5377276" cy="7229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Problem Statement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>
            <a:off x="3272325" y="247524"/>
            <a:ext cx="5417540" cy="57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Comparisons</a:t>
            </a: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675" y="1272200"/>
            <a:ext cx="464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675" y="1993220"/>
            <a:ext cx="4648200" cy="5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1675" y="2772100"/>
            <a:ext cx="46482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3272325" y="247524"/>
            <a:ext cx="5417540" cy="57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Comparisons</a:t>
            </a: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675" y="1272200"/>
            <a:ext cx="464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675" y="1993220"/>
            <a:ext cx="4648200" cy="5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1675" y="2772100"/>
            <a:ext cx="46482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/>
          <p:nvPr/>
        </p:nvSpPr>
        <p:spPr>
          <a:xfrm>
            <a:off x="3272325" y="247524"/>
            <a:ext cx="5417540" cy="57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Comparisons</a:t>
            </a: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525" y="820225"/>
            <a:ext cx="2674951" cy="175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525" y="2728925"/>
            <a:ext cx="2674950" cy="2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725" y="1538600"/>
            <a:ext cx="2854574" cy="20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3272325" y="247524"/>
            <a:ext cx="2586265" cy="57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Insight #2</a:t>
            </a:r>
          </a:p>
        </p:txBody>
      </p:sp>
      <p:sp>
        <p:nvSpPr>
          <p:cNvPr id="281" name="Google Shape;281;p35"/>
          <p:cNvSpPr txBox="1"/>
          <p:nvPr/>
        </p:nvSpPr>
        <p:spPr>
          <a:xfrm>
            <a:off x="3045975" y="1589488"/>
            <a:ext cx="55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1 Most Contributing Variable: FG%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3045975" y="2110050"/>
            <a:ext cx="55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2 Most Contributing Variable: eFG%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3045975" y="2622950"/>
            <a:ext cx="55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3 Most Contributing Variable: PF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899005" y="3609575"/>
            <a:ext cx="7417523" cy="121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C78D8"/>
                </a:solidFill>
                <a:latin typeface="Helvetica Neue"/>
              </a:rPr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3335212" y="189325"/>
            <a:ext cx="5567445" cy="8795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Data Understanding</a:t>
            </a:r>
          </a:p>
        </p:txBody>
      </p:sp>
      <p:sp>
        <p:nvSpPr>
          <p:cNvPr id="77" name="Google Shape;77;p15"/>
          <p:cNvSpPr txBox="1"/>
          <p:nvPr/>
        </p:nvSpPr>
        <p:spPr>
          <a:xfrm>
            <a:off x="2997900" y="1068850"/>
            <a:ext cx="58344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Variables: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Variable: PTS (Points Per Game)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Independent</a:t>
            </a: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Variables:GS (Games Played)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  MP (Minutes Played)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  FG (Field Goal Attempts)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  3P% (3-point FG Percentage)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  ETC…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3335199" y="189325"/>
            <a:ext cx="4919801" cy="866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Data Preperation</a:t>
            </a:r>
          </a:p>
        </p:txBody>
      </p:sp>
      <p:sp>
        <p:nvSpPr>
          <p:cNvPr id="86" name="Google Shape;86;p16"/>
          <p:cNvSpPr txBox="1"/>
          <p:nvPr/>
        </p:nvSpPr>
        <p:spPr>
          <a:xfrm>
            <a:off x="3162300" y="2171700"/>
            <a:ext cx="46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4013200"/>
            <a:ext cx="3505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600" y="1865100"/>
            <a:ext cx="6540500" cy="19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3335199" y="189325"/>
            <a:ext cx="4919801" cy="866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Data Preperation</a:t>
            </a: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00" y="1524000"/>
            <a:ext cx="6314101" cy="35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4151050" y="1085100"/>
            <a:ext cx="3209562" cy="372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Managing Outliers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375" y="1117600"/>
            <a:ext cx="1828225" cy="38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3335199" y="189325"/>
            <a:ext cx="4919801" cy="866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Data Preperation</a:t>
            </a: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000" y="1117600"/>
            <a:ext cx="2209800" cy="38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496625" y="3498100"/>
            <a:ext cx="3821383" cy="365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Managing Data Types</a:t>
            </a:r>
          </a:p>
        </p:txBody>
      </p:sp>
      <p:sp>
        <p:nvSpPr>
          <p:cNvPr id="109" name="Google Shape;109;p18"/>
          <p:cNvSpPr/>
          <p:nvPr/>
        </p:nvSpPr>
        <p:spPr>
          <a:xfrm>
            <a:off x="496625" y="3939900"/>
            <a:ext cx="3468578" cy="3655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Helvetica Neue"/>
              </a:rPr>
              <a:t>And Missing Values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335200" y="189325"/>
            <a:ext cx="3535500" cy="879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Modeling</a:t>
            </a: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950" y="1579575"/>
            <a:ext cx="65169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3335200" y="189325"/>
            <a:ext cx="2933485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1</a:t>
            </a: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1017725"/>
            <a:ext cx="5609824" cy="1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" y="3422650"/>
            <a:ext cx="464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775" y="2898825"/>
            <a:ext cx="3803248" cy="20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00" y="4070350"/>
            <a:ext cx="46482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3335200" y="189325"/>
            <a:ext cx="2933485" cy="7036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Helvetica Neue"/>
              </a:rPr>
              <a:t>Model 1</a:t>
            </a: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550" y="1250950"/>
            <a:ext cx="6049851" cy="365124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